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857232"/>
            <a:ext cx="7000876" cy="2357454"/>
          </a:xfrm>
        </p:spPr>
        <p:txBody>
          <a:bodyPr>
            <a:noAutofit/>
          </a:bodyPr>
          <a:lstStyle/>
          <a:p>
            <a:pPr algn="ctr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Инвестиционное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предложение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«Объект холодного водоснабжения, находящегося в собственности муниципального образования – городского поселения города Поворино Поворинского муниципального района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Воронежской области»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Людмила\Desktop\ЛЮСЯ\ФОТО\герб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3"/>
            <a:ext cx="428628" cy="4225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428596" y="-12700"/>
            <a:ext cx="3857651" cy="369332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B050"/>
                </a:solidFill>
                <a:latin typeface="Monotype Corsiva" pitchFamily="66" charset="0"/>
                <a:cs typeface="+mn-cs"/>
              </a:rPr>
              <a:t>Поворинский муниципальный район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8215370" cy="857256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«Объект холодного водоснабжения, находящегося в собственности муниципального образования – городского поселения города Поворино Поворинского муниципального района Воронежской области»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Людмила\Desktop\ЛЮСЯ\ФОТО\герб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3"/>
            <a:ext cx="428628" cy="4225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428596" y="-12700"/>
            <a:ext cx="3857651" cy="369332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B050"/>
                </a:solidFill>
                <a:latin typeface="Monotype Corsiva" pitchFamily="66" charset="0"/>
                <a:cs typeface="+mn-cs"/>
              </a:rPr>
              <a:t>Поворинский муниципальный район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57356" y="1285860"/>
            <a:ext cx="7000924" cy="36933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Концендент – администрация городского поселения г. Поворино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3108" y="1714488"/>
            <a:ext cx="4588757" cy="36933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Концессионер – ООО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Повориноводоканал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00232" y="2214554"/>
            <a:ext cx="6858048" cy="230832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Цель проекта: повышение качества и надежности водоснабжения потребителей, снижение затрат, связанных с выработкой холодной (питьевой) воды, повышение эффективности услуг водоснабжения конечным потребителям, снижение себестоимости поставляемой  конечным потребителям (питьевой) воды, создание эффективной системы водоснабжения для всех групп потребителей с применением современного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энергоэффективного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оборудования и оптимизация накладных расходов за счет внедрения автоматизированного управления контроля за объектами водоснабжения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14546" y="4786322"/>
            <a:ext cx="3443379" cy="33855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Объем инвестиций – 3740,0 тыс. руб.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00298" y="5286388"/>
            <a:ext cx="6357982" cy="58477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Финансирование: полностью за счет концессионера, бюджетных средств не предусмотрено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57456" y="6072206"/>
            <a:ext cx="6000824" cy="33855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Тарифы:  реализация проекта не повлияет на увеличение тарифа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Людмила\Desktop\ЛЮСЯ\ФОТО\герб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3"/>
            <a:ext cx="428628" cy="4225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428596" y="-12700"/>
            <a:ext cx="3857651" cy="369332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B050"/>
                </a:solidFill>
                <a:latin typeface="Monotype Corsiva" pitchFamily="66" charset="0"/>
                <a:cs typeface="+mn-cs"/>
              </a:rPr>
              <a:t>Поворинский муниципальный район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57356" y="785794"/>
            <a:ext cx="6572296" cy="132343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Проектом предусмотрено:</a:t>
            </a:r>
          </a:p>
          <a:p>
            <a:pPr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реконструкция ограждений;</a:t>
            </a:r>
          </a:p>
          <a:p>
            <a:pPr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реконструкция линий сигнальной автоматики;</a:t>
            </a:r>
          </a:p>
          <a:p>
            <a:pPr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обследование скважин;</a:t>
            </a:r>
          </a:p>
          <a:p>
            <a:pPr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переоборудование скважин с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тампажом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71670" y="5000636"/>
            <a:ext cx="6858048" cy="1077218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результате:</a:t>
            </a:r>
          </a:p>
          <a:p>
            <a:pPr algn="just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выручка  составит – 300,0 млн. руб.;</a:t>
            </a:r>
          </a:p>
          <a:p>
            <a:pPr algn="just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налоговые доходы – 26,6 млн. руб.;</a:t>
            </a:r>
          </a:p>
          <a:p>
            <a:pPr algn="just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финансовая эффективность проекта – 5,0 млн. руб.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57356" y="2428868"/>
            <a:ext cx="6572296" cy="33855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Срок реализации соглашения – 14 лет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71670" y="3000372"/>
            <a:ext cx="6572296" cy="33855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Срок проектирования – 6 месяцев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85984" y="3571876"/>
            <a:ext cx="6572296" cy="33855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Срок модернизации объекта – 6 лет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00298" y="4143380"/>
            <a:ext cx="6357982" cy="58477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Срок эксплуатации и технического обслуживания объекта частным концессионером  2024-2037 гг.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Другая 3">
      <a:dk1>
        <a:sysClr val="windowText" lastClr="000000"/>
      </a:dk1>
      <a:lt1>
        <a:sysClr val="window" lastClr="FFFFFF"/>
      </a:lt1>
      <a:dk2>
        <a:srgbClr val="4B3E36"/>
      </a:dk2>
      <a:lt2>
        <a:srgbClr val="F6F1EC"/>
      </a:lt2>
      <a:accent1>
        <a:srgbClr val="00B050"/>
      </a:accent1>
      <a:accent2>
        <a:srgbClr val="F3933D"/>
      </a:accent2>
      <a:accent3>
        <a:srgbClr val="00B050"/>
      </a:accent3>
      <a:accent4>
        <a:srgbClr val="FF0000"/>
      </a:accent4>
      <a:accent5>
        <a:srgbClr val="FFFF00"/>
      </a:accent5>
      <a:accent6>
        <a:srgbClr val="944F6A"/>
      </a:accent6>
      <a:hlink>
        <a:srgbClr val="3DA7BB"/>
      </a:hlink>
      <a:folHlink>
        <a:srgbClr val="944F6A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</TotalTime>
  <Words>220</Words>
  <Application>Microsoft Office PowerPoint</Application>
  <PresentationFormat>Экран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Century Schoolbook</vt:lpstr>
      <vt:lpstr>Monotype Corsiva</vt:lpstr>
      <vt:lpstr>Times New Roman</vt:lpstr>
      <vt:lpstr>Wingdings</vt:lpstr>
      <vt:lpstr>Wingdings 2</vt:lpstr>
      <vt:lpstr>Эркер</vt:lpstr>
      <vt:lpstr>Инвестиционное предложение «Объект холодного водоснабжения, находящегося в собственности муниципального образования – городского поселения города Поворино Поворинского муниципального района  Воронежской области»</vt:lpstr>
      <vt:lpstr>«Объект холодного водоснабжения, находящегося в собственности муниципального образования – городского поселения города Поворино Поворинского муниципального района Воронежской области»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Ефременкова</dc:creator>
  <cp:lastModifiedBy>Бадикова Надежда Константиновна</cp:lastModifiedBy>
  <cp:revision>8</cp:revision>
  <dcterms:created xsi:type="dcterms:W3CDTF">2024-01-17T06:22:18Z</dcterms:created>
  <dcterms:modified xsi:type="dcterms:W3CDTF">2024-05-03T06:57:09Z</dcterms:modified>
</cp:coreProperties>
</file>