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857232"/>
            <a:ext cx="7000876" cy="235745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Инвестиционное предложение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«Пляж, находящийся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собственности муниципального образования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Рождественского сельского поселения Поворинского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муниципального района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Воронежской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области»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Людмила\Desktop\ЛЮСЯ\ФОТО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3"/>
            <a:ext cx="428628" cy="4225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28596" y="-12700"/>
            <a:ext cx="3857651" cy="36933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B050"/>
                </a:solidFill>
                <a:latin typeface="Monotype Corsiva" pitchFamily="66" charset="0"/>
                <a:cs typeface="+mn-cs"/>
              </a:rPr>
              <a:t>Поворинский муниципальный район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8215370" cy="857256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«Пляж, находящийся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собственности муниципального образования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ождественского сельского поселения Поворинского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муниципального района Воронежской области»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Людмила\Desktop\ЛЮСЯ\ФОТО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3"/>
            <a:ext cx="428628" cy="4225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28596" y="-12700"/>
            <a:ext cx="3857651" cy="36933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B050"/>
                </a:solidFill>
                <a:latin typeface="Monotype Corsiva" pitchFamily="66" charset="0"/>
                <a:cs typeface="+mn-cs"/>
              </a:rPr>
              <a:t>Поворинский муниципальный район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5918" y="1285860"/>
            <a:ext cx="7000924" cy="64633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Концендент – администрация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Рождественского сельского поселения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оворинского муниципального района Воронежской области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794" y="2214554"/>
            <a:ext cx="6858048" cy="5847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Цель проекта: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создание условий для полноценного и безопасного отдыха на р. Хопер.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5984" y="4714884"/>
            <a:ext cx="6192016" cy="3385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Объем инвестиций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2025 году – 5,0 млн. руб., в 2026г. – 15,0 млн.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00298" y="5286388"/>
            <a:ext cx="6357982" cy="5847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Финансирование: полностью за счет концессионера, бюджетных средств не предусмотрено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7456" y="6072206"/>
            <a:ext cx="6000824" cy="3385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Финансовая эффективность – 104,0 млн. руб.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71670" y="3000372"/>
            <a:ext cx="6715204" cy="132343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Задачи проекта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создание универсальной пляжной зоны для всех категорий населения, в том числе для маломобильных групп населения, оздоровление населения, обеспечение досуга населения, повышение экологической безопасности р. Хопер, создание новых рабочих мест, развитие туризма на территории Поворинского муниципального района.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юдмила\Desktop\ЛЮСЯ\ФОТО\герб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3"/>
            <a:ext cx="428628" cy="4225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28596" y="-12700"/>
            <a:ext cx="3857651" cy="36933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B050"/>
                </a:solidFill>
                <a:latin typeface="Monotype Corsiva" pitchFamily="66" charset="0"/>
                <a:cs typeface="+mn-cs"/>
              </a:rPr>
              <a:t>Поворинский муниципальный район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7356" y="500042"/>
            <a:ext cx="6643734" cy="181588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Проектом предусмотрено: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бустройство пляжа;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чистка акватории реки;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становка точки общественного питания;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Открытие лодочной станции;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Строительство кемпинга;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Открытие проката коньков  и лыж в зимнее время.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5000636"/>
            <a:ext cx="6858048" cy="107721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результате: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выручка  составит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130,0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млн. руб.;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налоговые доходы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40,0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руб.;</a:t>
            </a:r>
          </a:p>
          <a:p>
            <a:pPr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финансовая эффективность проекта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104,0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руб.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57356" y="2428868"/>
            <a:ext cx="6643734" cy="3385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 реализации соглашения – 14 лет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71670" y="3000372"/>
            <a:ext cx="6572296" cy="3385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 проектирования – 6 месяцев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5984" y="3571876"/>
            <a:ext cx="6643734" cy="3385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 модернизации объекта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 года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00298" y="4143380"/>
            <a:ext cx="6429420" cy="5847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Срок эксплуатации и технического обслуживания объекта частным концессионером  2024-2037 гг.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3">
      <a:dk1>
        <a:sysClr val="windowText" lastClr="000000"/>
      </a:dk1>
      <a:lt1>
        <a:sysClr val="window" lastClr="FFFFFF"/>
      </a:lt1>
      <a:dk2>
        <a:srgbClr val="4B3E36"/>
      </a:dk2>
      <a:lt2>
        <a:srgbClr val="F6F1EC"/>
      </a:lt2>
      <a:accent1>
        <a:srgbClr val="00B050"/>
      </a:accent1>
      <a:accent2>
        <a:srgbClr val="F3933D"/>
      </a:accent2>
      <a:accent3>
        <a:srgbClr val="00B050"/>
      </a:accent3>
      <a:accent4>
        <a:srgbClr val="FF0000"/>
      </a:accent4>
      <a:accent5>
        <a:srgbClr val="FFFF00"/>
      </a:accent5>
      <a:accent6>
        <a:srgbClr val="944F6A"/>
      </a:accent6>
      <a:hlink>
        <a:srgbClr val="3DA7BB"/>
      </a:hlink>
      <a:folHlink>
        <a:srgbClr val="944F6A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235</Words>
  <PresentationFormat>Экран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Инвестиционное предложение   «Пляж, находящийся в собственности муниципального образования Рождественского сельского поселения Поворинского муниципального района Воронежской области»</vt:lpstr>
      <vt:lpstr>«Пляж, находящийся в собственности муниципального образования – Рождественского сельского поселения Поворинского муниципального района Воронежской области»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Ефременкова</dc:creator>
  <cp:lastModifiedBy>Ефременкова</cp:lastModifiedBy>
  <cp:revision>16</cp:revision>
  <dcterms:created xsi:type="dcterms:W3CDTF">2024-01-17T06:22:18Z</dcterms:created>
  <dcterms:modified xsi:type="dcterms:W3CDTF">2024-03-22T12:13:24Z</dcterms:modified>
</cp:coreProperties>
</file>