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857232"/>
            <a:ext cx="7000876" cy="235745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Инвестиционное предложение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екреационная зона на пляже, находящегося в собственности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муниципального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образования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есковского сельского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поселения Поворинского муниципального района Воронежской области»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юдмила\Desktop\ЛЮСЯ\ФОТО\герб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3"/>
            <a:ext cx="428628" cy="4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-12700"/>
            <a:ext cx="385765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+mn-cs"/>
              </a:rPr>
              <a:t>Поворинский муниципальный район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8215370" cy="857256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«Рекреационная зона на пляже, находящегося в собственности муниципального образования Песковского сельского поселения Поворинского муниципального района Воронежской области»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юдмила\Desktop\ЛЮСЯ\ФОТО\герб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3"/>
            <a:ext cx="428628" cy="4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-12700"/>
            <a:ext cx="385765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+mn-cs"/>
              </a:rPr>
              <a:t>Поворинский муниципальный район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85918" y="1285860"/>
            <a:ext cx="7000924" cy="64633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Концендент –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администрация 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mtClean="0">
                <a:latin typeface="Times New Roman" pitchFamily="18" charset="0"/>
                <a:cs typeface="Times New Roman" pitchFamily="18" charset="0"/>
              </a:rPr>
              <a:t>есковского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сельского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поселения Поворинского муниципального района Воронежской области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28794" y="2214554"/>
            <a:ext cx="6858048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 проекта: создание условий для полноценного и безопасного отдыха на р. Хопер.   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4714884"/>
            <a:ext cx="6500858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Объем инвестиций  в 2025 году – 5,0 млн. руб., в 2026г.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5,0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млн.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0298" y="5286388"/>
            <a:ext cx="6357982" cy="83099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Финансирование: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счет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средств бюджетов системы российской Федерации  создания частным партнером/концессионером объекта (по годам) – не предусмотрено.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71670" y="3000372"/>
            <a:ext cx="6715204" cy="132343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Задачи проекта: создание универсальной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рекреационной зоны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для всех категорий населения, в том числе для маломобильных групп населения, оздоровление населения, обеспечение досуга населения, повышение экологической безопасности р. Хопер, создание новых рабочих мест, развитие туризма на территории Поворинского муниципального района.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ЛЮСЯ\ФОТО\герб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3"/>
            <a:ext cx="428628" cy="4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-12700"/>
            <a:ext cx="385765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+mn-cs"/>
              </a:rPr>
              <a:t>Поворинский муниципальный район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356" y="500042"/>
            <a:ext cx="6643734" cy="18158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Проектом предусмотрено: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Обустройство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территории;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Установка кемпингов;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Прокат лодок и катамаранов;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рокладка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экотропы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Строительство точек общественного питания;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Открытие проката коньков  и лыж в зимнее время.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71670" y="5000636"/>
            <a:ext cx="6858048" cy="107721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результате: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выручка  составит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252,0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млн. руб.;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налоговые доходы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75,6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млн. руб.;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финансовая эффективность проекта –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159,9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млн. руб.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7356" y="2428868"/>
            <a:ext cx="6643734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реализации соглашения – 14 лет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71670" y="3000372"/>
            <a:ext cx="6572296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проектирования – 6 месяцев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5984" y="3571876"/>
            <a:ext cx="6643734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модернизации объекта – 2 года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00298" y="4143380"/>
            <a:ext cx="6429420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эксплуатации и технического обслуживания объекта частным концессионером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2025-2038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гг.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3">
      <a:dk1>
        <a:sysClr val="windowText" lastClr="000000"/>
      </a:dk1>
      <a:lt1>
        <a:sysClr val="window" lastClr="FFFFFF"/>
      </a:lt1>
      <a:dk2>
        <a:srgbClr val="4B3E36"/>
      </a:dk2>
      <a:lt2>
        <a:srgbClr val="F6F1EC"/>
      </a:lt2>
      <a:accent1>
        <a:srgbClr val="00B050"/>
      </a:accent1>
      <a:accent2>
        <a:srgbClr val="F3933D"/>
      </a:accent2>
      <a:accent3>
        <a:srgbClr val="00B050"/>
      </a:accent3>
      <a:accent4>
        <a:srgbClr val="FF0000"/>
      </a:accent4>
      <a:accent5>
        <a:srgbClr val="FFFF00"/>
      </a:accent5>
      <a:accent6>
        <a:srgbClr val="944F6A"/>
      </a:accent6>
      <a:hlink>
        <a:srgbClr val="3DA7BB"/>
      </a:hlink>
      <a:folHlink>
        <a:srgbClr val="944F6A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136</TotalTime>
  <Words>239</Words>
  <PresentationFormat>Экран (4:3)</PresentationFormat>
  <Paragraphs>25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Инвестиционное предложение   «Рекреационная зона на пляже, находящегося в собственности муниципального образования Песковского сельского поселения Поворинского муниципального района Воронежской области»</vt:lpstr>
      <vt:lpstr>«Рекреационная зона на пляже, находящегося в собственности муниципального образования Песковского сельского поселения Поворинского муниципального района Воронежской области»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Ефременкова</dc:creator>
  <cp:lastModifiedBy>Ефременкова</cp:lastModifiedBy>
  <cp:revision>17</cp:revision>
  <dcterms:created xsi:type="dcterms:W3CDTF">2024-01-17T06:22:18Z</dcterms:created>
  <dcterms:modified xsi:type="dcterms:W3CDTF">2025-01-16T11:33:13Z</dcterms:modified>
</cp:coreProperties>
</file>