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857232"/>
            <a:ext cx="7000876" cy="235745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Инвестиционное предложение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«Оздоровительный комплекс, находящийся в собственности муниципального образования Песковского сельского поселения Поворинского муниципального района Воронежской области»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Людмила\Desktop\ЛЮСЯ\ФОТО\герб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3"/>
            <a:ext cx="428628" cy="422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-12700"/>
            <a:ext cx="385765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Monotype Corsiva" pitchFamily="66" charset="0"/>
                <a:cs typeface="+mn-cs"/>
              </a:rPr>
              <a:t>Поворинский муниципальный район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8215370" cy="857256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«Оздоровительный комплекс, находящийся в собственности муниципального образования Песковского сельского поселения Поворинского муниципального района Воронежской области»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Людмила\Desktop\ЛЮСЯ\ФОТО\герб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3"/>
            <a:ext cx="428628" cy="422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-12700"/>
            <a:ext cx="385765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Monotype Corsiva" pitchFamily="66" charset="0"/>
                <a:cs typeface="+mn-cs"/>
              </a:rPr>
              <a:t>Поворинский муниципальный район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85918" y="1285860"/>
            <a:ext cx="7000924" cy="64633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Концендент –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администрация Песковского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сельского поселения Поворинского муниципального района Воронежской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2214554"/>
            <a:ext cx="6858048" cy="584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 проекта: создание условий для полноценного, оздоровительного и комфортного отдыха.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28860" y="5357826"/>
            <a:ext cx="6500858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Объем инвестиций  в 2025 году – 50,0 млн. руб.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1736" y="5857892"/>
            <a:ext cx="6357982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Финансирование: за счет средств бюджетов системы российской Федерации  создания частным партнером/концессионером объекта (по годам) – не предусмотрено.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71670" y="3000372"/>
            <a:ext cx="6715204" cy="107721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Задачи проекта: создание универсального отдыха для всех категорий населения, в том числе для маломобильных групп населения, оздоровление населения, обеспечение досуга населения, повышение собственных доходов населения, создание новых рабочих мест.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5984" y="4286256"/>
            <a:ext cx="6500858" cy="107721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Сведения об объекте: Баня - оздоровительный комплекс, площадью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182,4 м</a:t>
            </a:r>
            <a:r>
              <a:rPr lang="ru-RU" sz="1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baseline="300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площадь земельного участка 376,0 м</a:t>
            </a:r>
            <a:r>
              <a:rPr lang="ru-RU" sz="1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Адрес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Воронежская область, Поворинский район, с. Пески, ул.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Комунна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96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В. Кадастровый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номер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36:23:1800011:214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ЛЮСЯ\ФОТО\герб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3"/>
            <a:ext cx="428628" cy="422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-12700"/>
            <a:ext cx="385765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Monotype Corsiva" pitchFamily="66" charset="0"/>
                <a:cs typeface="+mn-cs"/>
              </a:rPr>
              <a:t>Поворинский муниципальный район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7356" y="500042"/>
            <a:ext cx="6643734" cy="156966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Проектом предусмотрено: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Ремонт кровли;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Ремонт мужского и женского отделений;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Обустройство зоны массажа;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СПА 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фудкорт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Обустройство бассейна;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71670" y="5000636"/>
            <a:ext cx="6858048" cy="107721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результате: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выручка  составит – 218,4 млн. руб.;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налоговые доходы – 65,5 млн. руб.;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финансовая эффективность проекта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– 96,5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млн. руб.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57356" y="2428868"/>
            <a:ext cx="6643734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 реализации соглашения – 12 лет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71670" y="3000372"/>
            <a:ext cx="6572296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 проектирования – 6 месяцев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5984" y="3571876"/>
            <a:ext cx="6643734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 модернизации объекта – 1 год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00298" y="4143380"/>
            <a:ext cx="6429420" cy="584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 эксплуатации и технического обслуживания объекта частным концессионером  2025-2037 гг.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3">
      <a:dk1>
        <a:sysClr val="windowText" lastClr="000000"/>
      </a:dk1>
      <a:lt1>
        <a:sysClr val="window" lastClr="FFFFFF"/>
      </a:lt1>
      <a:dk2>
        <a:srgbClr val="4B3E36"/>
      </a:dk2>
      <a:lt2>
        <a:srgbClr val="F6F1EC"/>
      </a:lt2>
      <a:accent1>
        <a:srgbClr val="00B050"/>
      </a:accent1>
      <a:accent2>
        <a:srgbClr val="F3933D"/>
      </a:accent2>
      <a:accent3>
        <a:srgbClr val="00B050"/>
      </a:accent3>
      <a:accent4>
        <a:srgbClr val="FF0000"/>
      </a:accent4>
      <a:accent5>
        <a:srgbClr val="FFFF00"/>
      </a:accent5>
      <a:accent6>
        <a:srgbClr val="944F6A"/>
      </a:accent6>
      <a:hlink>
        <a:srgbClr val="3DA7BB"/>
      </a:hlink>
      <a:folHlink>
        <a:srgbClr val="944F6A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154</TotalTime>
  <Words>248</Words>
  <PresentationFormat>Экран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Инвестиционное предложение   «Оздоровительный комплекс, находящийся в собственности муниципального образования Песковского сельского поселения Поворинского муниципального района Воронежской области»</vt:lpstr>
      <vt:lpstr>«Оздоровительный комплекс, находящийся в собственности муниципального образования Песковского сельского поселения Поворинского муниципального района Воронежской области»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Ефременкова</dc:creator>
  <cp:lastModifiedBy>Ефременкова</cp:lastModifiedBy>
  <cp:revision>19</cp:revision>
  <dcterms:created xsi:type="dcterms:W3CDTF">2024-01-17T06:22:18Z</dcterms:created>
  <dcterms:modified xsi:type="dcterms:W3CDTF">2025-01-16T13:37:13Z</dcterms:modified>
</cp:coreProperties>
</file>