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10.01.2025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10.01.2025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10.01.2025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10.01.2025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10.01.2025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10.01.2025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10.01.2025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10.01.2025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4414" y="857232"/>
            <a:ext cx="7000876" cy="2357454"/>
          </a:xfrm>
        </p:spPr>
        <p:txBody>
          <a:bodyPr>
            <a:no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Инвестиционное предложение №3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«Объект электроснабжения, находящегося в собственности муниципального образования – городского поселения города Поворино Поворинского муниципального района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Воронежской области»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Людмила\Desktop\ЛЮСЯ\ФОТО\герб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3"/>
            <a:ext cx="428628" cy="422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-12700"/>
            <a:ext cx="385765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Monotype Corsiva" pitchFamily="66" charset="0"/>
                <a:cs typeface="+mn-cs"/>
              </a:rPr>
              <a:t>Поворинский муниципальный район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8215370" cy="857256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«Объект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электроснажения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находящегося в собственности муниципального образования – городского поселения города Поворино Поворинского муниципального района Воронежской области»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 descr="C:\Users\Людмила\Desktop\ЛЮСЯ\ФОТО\герб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3"/>
            <a:ext cx="428628" cy="422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-12700"/>
            <a:ext cx="385765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Monotype Corsiva" pitchFamily="66" charset="0"/>
                <a:cs typeface="+mn-cs"/>
              </a:rPr>
              <a:t>Поворинский муниципальный район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7356" y="1285860"/>
            <a:ext cx="7000924" cy="36933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Концендент – администрация городского поселения г. Поворино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3108" y="1928802"/>
            <a:ext cx="5950732" cy="36933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Концессионер – ООО «ГОРЭЛЕКТРОСЕТЬ - ВОРОНЕЖ»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00232" y="2500306"/>
            <a:ext cx="6858048" cy="181588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Цель проекта: повышение качества и надежности систем электроснабжения потребителей , снижение затрат, повышение эффективности услуг электроснабжения конечным потребителем, снижение себестоимости, создание эффективной системы электроснабжения для всех групп потребителей с применением современного энергоэффективного оборудования и оптимизация накладных расходов за счет модернизации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электросетивых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объектов.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84" y="4714884"/>
            <a:ext cx="3443379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Объем инвестиций – 1400,0 тыс. руб.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00298" y="5286388"/>
            <a:ext cx="6357982" cy="584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Финансирование: полностью за счет концессионера, бюджетных средств не предусмотрено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456" y="6072206"/>
            <a:ext cx="6000824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Тарифы:  реализация проекта не повлияет на увеличение тарифа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Людмила\Desktop\ЛЮСЯ\ФОТО\герб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53"/>
            <a:ext cx="428628" cy="4225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28596" y="-12700"/>
            <a:ext cx="3857651" cy="369332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rgbClr val="00B050"/>
                </a:solidFill>
                <a:latin typeface="Monotype Corsiva" pitchFamily="66" charset="0"/>
                <a:cs typeface="+mn-cs"/>
              </a:rPr>
              <a:t>Поворинский муниципальный район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857356" y="785794"/>
            <a:ext cx="6643734" cy="107721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Проектом предусмотрено: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реконструкция электросетевых объектов;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модернизация электросетевых объектов;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обслуживание электросетевых объектов.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071670" y="5000636"/>
            <a:ext cx="6858048" cy="107721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 результате: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выручка  составит – 90,0 млн. руб.;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налоговые доходы – 12,0 млн. руб.;</a:t>
            </a:r>
          </a:p>
          <a:p>
            <a:pPr algn="just">
              <a:buFontTx/>
              <a:buChar char="-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финансовая эффективность проекта – 2,5 млн. руб.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57356" y="2428868"/>
            <a:ext cx="6643734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 реализации соглашения – 14 лет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071670" y="3000372"/>
            <a:ext cx="6572296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 проектирования – 6 месяцев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285984" y="3571876"/>
            <a:ext cx="6643734" cy="338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 модернизации объекта – 6 лет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500298" y="4143380"/>
            <a:ext cx="6429420" cy="584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Срок эксплуатации и технического обслуживания объекта частным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концессионером 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2025-2038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гг.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Другая 3">
      <a:dk1>
        <a:sysClr val="windowText" lastClr="000000"/>
      </a:dk1>
      <a:lt1>
        <a:sysClr val="window" lastClr="FFFFFF"/>
      </a:lt1>
      <a:dk2>
        <a:srgbClr val="4B3E36"/>
      </a:dk2>
      <a:lt2>
        <a:srgbClr val="F6F1EC"/>
      </a:lt2>
      <a:accent1>
        <a:srgbClr val="00B050"/>
      </a:accent1>
      <a:accent2>
        <a:srgbClr val="F3933D"/>
      </a:accent2>
      <a:accent3>
        <a:srgbClr val="00B050"/>
      </a:accent3>
      <a:accent4>
        <a:srgbClr val="FF0000"/>
      </a:accent4>
      <a:accent5>
        <a:srgbClr val="FFFF00"/>
      </a:accent5>
      <a:accent6>
        <a:srgbClr val="944F6A"/>
      </a:accent6>
      <a:hlink>
        <a:srgbClr val="3DA7BB"/>
      </a:hlink>
      <a:folHlink>
        <a:srgbClr val="944F6A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71</TotalTime>
  <Words>201</Words>
  <Application>Microsoft Office PowerPoint</Application>
  <PresentationFormat>Экран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Инвестиционное предложение №3  «Объект электроснабжения, находящегося в собственности муниципального образования – городского поселения города Поворино Поворинского муниципального района  Воронежской области»</vt:lpstr>
      <vt:lpstr>«Объект электроснажения, находящегося в собственности муниципального образования – городского поселения города Поворино Поворинского муниципального района Воронежской области»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Ефременкова</dc:creator>
  <cp:lastModifiedBy>sshlyahtyanskaya</cp:lastModifiedBy>
  <cp:revision>11</cp:revision>
  <dcterms:created xsi:type="dcterms:W3CDTF">2024-01-17T06:22:18Z</dcterms:created>
  <dcterms:modified xsi:type="dcterms:W3CDTF">2025-01-10T07:23:31Z</dcterms:modified>
</cp:coreProperties>
</file>